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93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23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1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84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35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4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9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2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49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F4874-7248-41B2-9B69-531E9DD5DC9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8007-DBE8-476C-B354-F11E997E8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6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Course overview - 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Autonomous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the model performer stage where you can easily do the subroutines and can now concentrate on other factors such as tactics – where to play the shuttle based on your opponents weakness.</a:t>
            </a:r>
          </a:p>
          <a:p>
            <a:r>
              <a:rPr lang="en-GB" dirty="0" smtClean="0"/>
              <a:t>Approaches to development – 10 shot rally with variety of shots.  Tenth shot must be a Smash;</a:t>
            </a:r>
          </a:p>
          <a:p>
            <a:r>
              <a:rPr lang="en-GB" dirty="0" smtClean="0"/>
              <a:t>Conditioned game – add in a rule which is not in the rule book </a:t>
            </a:r>
            <a:r>
              <a:rPr lang="en-GB" dirty="0" err="1" smtClean="0"/>
              <a:t>e.g</a:t>
            </a:r>
            <a:r>
              <a:rPr lang="en-GB" dirty="0" smtClean="0"/>
              <a:t> if you win the rally with a smash, you get double points.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6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Badminton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Mental</a:t>
            </a:r>
          </a:p>
          <a:p>
            <a:r>
              <a:rPr lang="en-GB" dirty="0" smtClean="0"/>
              <a:t>SCAT test</a:t>
            </a:r>
          </a:p>
          <a:p>
            <a:r>
              <a:rPr lang="en-GB" dirty="0" smtClean="0"/>
              <a:t>Weakness – too high a level of arousal</a:t>
            </a:r>
          </a:p>
          <a:p>
            <a:r>
              <a:rPr lang="en-GB" dirty="0" smtClean="0"/>
              <a:t>Strength – processing information</a:t>
            </a:r>
          </a:p>
          <a:p>
            <a:r>
              <a:rPr lang="en-GB" dirty="0" smtClean="0"/>
              <a:t>Future development needs – net shot and decision making.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03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Method of collecting data (MOCD) – 200m </a:t>
            </a:r>
            <a:r>
              <a:rPr lang="en-GB" dirty="0" err="1" smtClean="0"/>
              <a:t>frontcrawl</a:t>
            </a:r>
            <a:r>
              <a:rPr lang="en-GB" dirty="0" smtClean="0"/>
              <a:t> swim test and 7 metre reaction test – be able to describe, explain, analyse;</a:t>
            </a:r>
          </a:p>
          <a:p>
            <a:r>
              <a:rPr lang="en-GB" dirty="0" smtClean="0"/>
              <a:t>Strength after taking data – Reaction time</a:t>
            </a:r>
          </a:p>
          <a:p>
            <a:r>
              <a:rPr lang="en-GB" dirty="0" smtClean="0"/>
              <a:t>Development need – Lack of CRE (cardio respiratory endurance).  Need to be able to discuss what the impact was on your performance;</a:t>
            </a:r>
          </a:p>
          <a:p>
            <a:r>
              <a:rPr lang="en-GB" dirty="0" smtClean="0"/>
              <a:t>Approaches to development – Interval, fartlek, continuous training;</a:t>
            </a:r>
          </a:p>
          <a:p>
            <a:r>
              <a:rPr lang="en-GB" dirty="0" smtClean="0"/>
              <a:t>Monitoring Methods – Training diary, teacher feedback, retest;</a:t>
            </a:r>
          </a:p>
          <a:p>
            <a:r>
              <a:rPr lang="en-GB" dirty="0" smtClean="0"/>
              <a:t>Future development needs – Poor tumble turn and flexibility;</a:t>
            </a:r>
          </a:p>
          <a:p>
            <a:r>
              <a:rPr lang="en-GB" dirty="0" smtClean="0"/>
              <a:t>Approaches – Dynamic flexibility practices, static stretch and PNF stretching.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9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MOCD – Motivation questionnaire and SCAT test;</a:t>
            </a:r>
          </a:p>
          <a:p>
            <a:r>
              <a:rPr lang="en-GB" dirty="0" smtClean="0"/>
              <a:t>Strength – Motivation</a:t>
            </a:r>
          </a:p>
          <a:p>
            <a:r>
              <a:rPr lang="en-GB" dirty="0" smtClean="0"/>
              <a:t>Development need – too high a level of arousal;</a:t>
            </a:r>
          </a:p>
          <a:p>
            <a:r>
              <a:rPr lang="en-GB" dirty="0" smtClean="0"/>
              <a:t>Approaches – Progressive Muscular Relaxation, mental rehearsal, focus word, controlled breathing, listening to music;</a:t>
            </a:r>
          </a:p>
          <a:p>
            <a:r>
              <a:rPr lang="en-GB" dirty="0" smtClean="0"/>
              <a:t>Methods of monitoring – same as physical </a:t>
            </a:r>
          </a:p>
          <a:p>
            <a:r>
              <a:rPr lang="en-GB" dirty="0" smtClean="0"/>
              <a:t>Future development needs – same as tumble turn and also processing information so can perform subroutines at speed and with quality and precision.</a:t>
            </a:r>
          </a:p>
        </p:txBody>
      </p:sp>
    </p:spTree>
    <p:extLst>
      <p:ext uri="{BB962C8B-B14F-4D97-AF65-F5344CB8AC3E}">
        <p14:creationId xmlns:p14="http://schemas.microsoft.com/office/powerpoint/2010/main" val="85597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Basketball - social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MOCD – video analysis, performance POS sheet, game diary;</a:t>
            </a:r>
          </a:p>
          <a:p>
            <a:r>
              <a:rPr lang="en-GB" dirty="0" smtClean="0"/>
              <a:t>Strength – relationships;</a:t>
            </a:r>
          </a:p>
          <a:p>
            <a:r>
              <a:rPr lang="en-GB" dirty="0" smtClean="0"/>
              <a:t>Development needs – contribution to team;</a:t>
            </a:r>
          </a:p>
          <a:p>
            <a:r>
              <a:rPr lang="en-GB" dirty="0" smtClean="0"/>
              <a:t>Approaches – game related practices, small sided games, conditioned games;</a:t>
            </a:r>
          </a:p>
          <a:p>
            <a:r>
              <a:rPr lang="en-GB" dirty="0" smtClean="0"/>
              <a:t>Monitoring – game diary, teacher feedback;</a:t>
            </a:r>
          </a:p>
          <a:p>
            <a:r>
              <a:rPr lang="en-GB" dirty="0" smtClean="0"/>
              <a:t>Future development needs – conduct of self on court.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61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Basketball - emotional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MOCD – emotional sport questionnaire and game diary;</a:t>
            </a:r>
          </a:p>
          <a:p>
            <a:r>
              <a:rPr lang="en-GB" dirty="0" smtClean="0"/>
              <a:t>Strength – trust (in own ability and teams ability);</a:t>
            </a:r>
          </a:p>
          <a:p>
            <a:r>
              <a:rPr lang="en-GB" dirty="0" smtClean="0"/>
              <a:t>Development needs – fear (of ball and of making a mistake);</a:t>
            </a:r>
          </a:p>
          <a:p>
            <a:r>
              <a:rPr lang="en-GB" dirty="0" smtClean="0"/>
              <a:t>Approaches – same as mental factor and social factor;</a:t>
            </a:r>
          </a:p>
          <a:p>
            <a:r>
              <a:rPr lang="en-GB" dirty="0" smtClean="0"/>
              <a:t>Monitoring – same as social factor;</a:t>
            </a:r>
          </a:p>
          <a:p>
            <a:r>
              <a:rPr lang="en-GB" dirty="0" smtClean="0"/>
              <a:t>Future development needs – controlling your anger.</a:t>
            </a:r>
          </a:p>
        </p:txBody>
      </p:sp>
    </p:spTree>
    <p:extLst>
      <p:ext uri="{BB962C8B-B14F-4D97-AF65-F5344CB8AC3E}">
        <p14:creationId xmlns:p14="http://schemas.microsoft.com/office/powerpoint/2010/main" val="33823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Volleyball - social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MOCD -  video analysis and game diary;</a:t>
            </a:r>
          </a:p>
          <a:p>
            <a:r>
              <a:rPr lang="en-GB" dirty="0" smtClean="0"/>
              <a:t>Strength – role models;</a:t>
            </a:r>
          </a:p>
          <a:p>
            <a:r>
              <a:rPr lang="en-GB" dirty="0" smtClean="0"/>
              <a:t>Development needs – roles and responsibilities (position 3 in attack and defence)</a:t>
            </a:r>
          </a:p>
          <a:p>
            <a:r>
              <a:rPr lang="en-GB" dirty="0" smtClean="0"/>
              <a:t>Approaches – see basketball</a:t>
            </a:r>
          </a:p>
          <a:p>
            <a:r>
              <a:rPr lang="en-GB" dirty="0" smtClean="0"/>
              <a:t>Monitoring – see basketball</a:t>
            </a:r>
          </a:p>
          <a:p>
            <a:r>
              <a:rPr lang="en-GB" dirty="0" smtClean="0"/>
              <a:t>Future development needs – conduct of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23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Volleyball - emotional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MOCD – Emotional and sport questionnaire and game diary;</a:t>
            </a:r>
          </a:p>
          <a:p>
            <a:r>
              <a:rPr lang="en-GB" dirty="0" smtClean="0"/>
              <a:t>Strength – trust</a:t>
            </a:r>
          </a:p>
          <a:p>
            <a:r>
              <a:rPr lang="en-GB" dirty="0" smtClean="0"/>
              <a:t>Development need – fear;</a:t>
            </a:r>
          </a:p>
          <a:p>
            <a:r>
              <a:rPr lang="en-GB" dirty="0" smtClean="0"/>
              <a:t>Approaches – see social and mental</a:t>
            </a:r>
          </a:p>
          <a:p>
            <a:r>
              <a:rPr lang="en-GB" dirty="0" smtClean="0"/>
              <a:t>Monitoring – see basketball;</a:t>
            </a:r>
          </a:p>
          <a:p>
            <a:r>
              <a:rPr lang="en-GB" dirty="0" smtClean="0"/>
              <a:t>Future development needs – anger.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66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Badminton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Strength – overhead clear;</a:t>
            </a:r>
          </a:p>
          <a:p>
            <a:r>
              <a:rPr lang="en-GB" dirty="0" smtClean="0"/>
              <a:t>Weakness – Smash</a:t>
            </a:r>
          </a:p>
          <a:p>
            <a:r>
              <a:rPr lang="en-GB" dirty="0" smtClean="0"/>
              <a:t>MOCD -  general/performance observation schedule, scatter diagram and video analysis</a:t>
            </a:r>
          </a:p>
          <a:p>
            <a:r>
              <a:rPr lang="en-GB" dirty="0" smtClean="0"/>
              <a:t>Approaches to development and stages of learning –</a:t>
            </a:r>
          </a:p>
          <a:p>
            <a:r>
              <a:rPr lang="en-GB" dirty="0" smtClean="0"/>
              <a:t>Stages of learning – Cognitive (understanding stage), Associative stage (practice stage) and then Autonomous stage (model performer stage)</a:t>
            </a:r>
          </a:p>
          <a:p>
            <a:r>
              <a:rPr lang="en-GB" dirty="0" smtClean="0"/>
              <a:t>Cognitive stage approaches to development – Shadow practice, non opposed feeder drills. These allow you to understand the subroutines and are under no pressure from external factors such as competitors, hard drills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47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Association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Approaches to development – Combination drill which was underarm serve, overhead clear and then smash; Pressure drill  - where feeder feeds either in front on behind head, performer moves to then get in correct position to play smash.</a:t>
            </a:r>
          </a:p>
          <a:p>
            <a:r>
              <a:rPr lang="en-GB" dirty="0" smtClean="0"/>
              <a:t>This is more game like and develops your skill.  It can add to motivation and improve concentration;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21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646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Higher PE</vt:lpstr>
      <vt:lpstr>Swimming</vt:lpstr>
      <vt:lpstr>Mental</vt:lpstr>
      <vt:lpstr>Basketball - social</vt:lpstr>
      <vt:lpstr>Basketball - emotional</vt:lpstr>
      <vt:lpstr>Volleyball - social</vt:lpstr>
      <vt:lpstr>Volleyball - emotional</vt:lpstr>
      <vt:lpstr>Badminton</vt:lpstr>
      <vt:lpstr>Association stage</vt:lpstr>
      <vt:lpstr>Autonomous stage</vt:lpstr>
      <vt:lpstr>Badminton</vt:lpstr>
    </vt:vector>
  </TitlesOfParts>
  <Company>West Lothian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PE</dc:title>
  <dc:creator>Claire Gallacher</dc:creator>
  <cp:lastModifiedBy>KevandLinda Brunton</cp:lastModifiedBy>
  <cp:revision>5</cp:revision>
  <dcterms:created xsi:type="dcterms:W3CDTF">2020-03-19T11:51:03Z</dcterms:created>
  <dcterms:modified xsi:type="dcterms:W3CDTF">2020-05-12T15:12:55Z</dcterms:modified>
</cp:coreProperties>
</file>